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056" r:id="rId2"/>
    <p:sldId id="1202" r:id="rId3"/>
    <p:sldId id="1191" r:id="rId4"/>
  </p:sldIdLst>
  <p:sldSz cx="10693400" cy="756126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96888" indent="-396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95363" indent="-809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492250" indent="-1206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990725" indent="-1619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403"/>
    <a:srgbClr val="121A50"/>
    <a:srgbClr val="FF0132"/>
    <a:srgbClr val="3FC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7"/>
    <p:restoredTop sz="89456" autoAdjust="0"/>
  </p:normalViewPr>
  <p:slideViewPr>
    <p:cSldViewPr>
      <p:cViewPr varScale="1">
        <p:scale>
          <a:sx n="103" d="100"/>
          <a:sy n="103" d="100"/>
        </p:scale>
        <p:origin x="2328" y="176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38" y="-10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E8C124-549C-3745-B82C-F80FFAD367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0558" tIns="45279" rIns="90558" bIns="452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4D2E82-F85B-E44C-B381-68705EB550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6400" cy="496888"/>
          </a:xfrm>
          <a:prstGeom prst="rect">
            <a:avLst/>
          </a:prstGeom>
        </p:spPr>
        <p:txBody>
          <a:bodyPr vert="horz" wrap="square" lIns="90558" tIns="45279" rIns="90558" bIns="452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8426F91-6709-DC42-9DBE-7739FBAEDCD8}" type="datetimeFigureOut">
              <a:rPr lang="en-US"/>
              <a:pPr>
                <a:defRPr/>
              </a:pPr>
              <a:t>11/16/22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F413F5-9DA5-1D49-9386-294391FBF2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4513"/>
            <a:ext cx="2944813" cy="495300"/>
          </a:xfrm>
          <a:prstGeom prst="rect">
            <a:avLst/>
          </a:prstGeom>
        </p:spPr>
        <p:txBody>
          <a:bodyPr vert="horz" wrap="square" lIns="90558" tIns="45279" rIns="90558" bIns="4527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ED6D7E-AA8B-354D-81ED-336F9B3EFA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6513" y="9434513"/>
            <a:ext cx="2946400" cy="495300"/>
          </a:xfrm>
          <a:prstGeom prst="rect">
            <a:avLst/>
          </a:prstGeom>
        </p:spPr>
        <p:txBody>
          <a:bodyPr vert="horz" wrap="square" lIns="90558" tIns="45279" rIns="90558" bIns="452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031D5FF-8F8C-9349-A695-96C3812BA05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07613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0F5088-0AA5-9545-ABE0-DFAB5D78B3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5545" tIns="47774" rIns="95545" bIns="4777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5A09ED-297F-DE49-BA4E-89808751CFF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6400" cy="496888"/>
          </a:xfrm>
          <a:prstGeom prst="rect">
            <a:avLst/>
          </a:prstGeom>
        </p:spPr>
        <p:txBody>
          <a:bodyPr vert="horz" wrap="square" lIns="95545" tIns="47774" rIns="95545" bIns="4777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D3A16940-F155-2446-B82F-625E84815EE8}" type="datetimeFigureOut">
              <a:rPr lang="en-US"/>
              <a:pPr>
                <a:defRPr/>
              </a:pPr>
              <a:t>11/16/22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EDF9B9-9E81-F24A-920F-6B88A029EA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6125"/>
            <a:ext cx="526415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5" tIns="47774" rIns="95545" bIns="47774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63B9853-1A3A-514C-8707-804ADA85A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18050"/>
            <a:ext cx="5434012" cy="4467225"/>
          </a:xfrm>
          <a:prstGeom prst="rect">
            <a:avLst/>
          </a:prstGeom>
        </p:spPr>
        <p:txBody>
          <a:bodyPr vert="horz" wrap="square" lIns="95545" tIns="47774" rIns="95545" bIns="4777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EA7BA-3E93-1E48-82B8-21E2DABD65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4813" cy="495300"/>
          </a:xfrm>
          <a:prstGeom prst="rect">
            <a:avLst/>
          </a:prstGeom>
        </p:spPr>
        <p:txBody>
          <a:bodyPr vert="horz" wrap="square" lIns="95545" tIns="47774" rIns="95545" bIns="4777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39616-7038-454F-B247-EAB632894B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6513" y="9434513"/>
            <a:ext cx="2946400" cy="495300"/>
          </a:xfrm>
          <a:prstGeom prst="rect">
            <a:avLst/>
          </a:prstGeom>
        </p:spPr>
        <p:txBody>
          <a:bodyPr vert="horz" wrap="square" lIns="95545" tIns="47774" rIns="95545" bIns="477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314C88D-E6D7-4942-B12B-47D31D1920B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93284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68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3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22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7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3CDAD4D6-675B-D547-849E-4B46F66C5B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CA67B988-5553-FD49-B1F9-CCDBE56844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3A982008-2DC3-C94F-8DFE-4C58CD5BC4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9981FA-C4A0-2A4B-A3D4-D1704864A6ED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1761" y="3149920"/>
            <a:ext cx="7999000" cy="2599804"/>
          </a:xfrm>
        </p:spPr>
        <p:txBody>
          <a:bodyPr>
            <a:noAutofit/>
          </a:bodyPr>
          <a:lstStyle>
            <a:lvl1pPr algn="l">
              <a:lnSpc>
                <a:spcPts val="8385"/>
              </a:lnSpc>
              <a:defRPr sz="8700">
                <a:latin typeface="Helvetica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28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408C3-2A44-954E-A54C-19C83338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74416-DADB-EF4B-AB10-C5470F328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28F89-DD4A-9448-8EC7-5FA42785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0588F-47D9-AD4A-A355-328E0223F9A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3636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6085E-3A34-B444-81F6-BBBEE828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9D01C-0DCA-CF47-99E6-ADA0EB398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FA524-2735-FD45-B54E-2241F2E7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E59E5-8D04-3644-8586-C696C2024CF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50331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34" y="252042"/>
            <a:ext cx="9987933" cy="1260211"/>
          </a:xfrm>
        </p:spPr>
        <p:txBody>
          <a:bodyPr/>
          <a:lstStyle>
            <a:lvl1pPr algn="l">
              <a:defRPr sz="3700">
                <a:effectLst/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2734" y="1764295"/>
            <a:ext cx="4904855" cy="4960329"/>
          </a:xfrm>
        </p:spPr>
        <p:txBody>
          <a:bodyPr/>
          <a:lstStyle>
            <a:lvl1pPr>
              <a:defRPr sz="2700">
                <a:latin typeface="Century Gothic" pitchFamily="34" charset="0"/>
              </a:defRPr>
            </a:lvl1pPr>
            <a:lvl2pPr>
              <a:defRPr sz="2300">
                <a:latin typeface="Century Gothic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35812" y="1764295"/>
            <a:ext cx="4904855" cy="23961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435813" y="4328474"/>
            <a:ext cx="4054581" cy="23961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Rectangle 154">
            <a:extLst>
              <a:ext uri="{FF2B5EF4-FFF2-40B4-BE49-F238E27FC236}">
                <a16:creationId xmlns:a16="http://schemas.microsoft.com/office/drawing/2014/main" id="{AEBB11AE-17D2-C342-844D-23F1D3CCDD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155">
            <a:extLst>
              <a:ext uri="{FF2B5EF4-FFF2-40B4-BE49-F238E27FC236}">
                <a16:creationId xmlns:a16="http://schemas.microsoft.com/office/drawing/2014/main" id="{DD7570F9-57F6-CC42-BBC5-8FD136ACB4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94100" y="6858000"/>
            <a:ext cx="3386138" cy="525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156">
            <a:extLst>
              <a:ext uri="{FF2B5EF4-FFF2-40B4-BE49-F238E27FC236}">
                <a16:creationId xmlns:a16="http://schemas.microsoft.com/office/drawing/2014/main" id="{E7BA9EC1-C178-0C4B-AAD0-BD5EF745BA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547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4670" y="302802"/>
            <a:ext cx="9624060" cy="64515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610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65083" y="554072"/>
            <a:ext cx="8526873" cy="4587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baseline="0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65083" y="1013248"/>
            <a:ext cx="8526873" cy="3858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3238690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65083" y="613571"/>
            <a:ext cx="8526873" cy="4587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baseline="0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326725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142" y="1620394"/>
            <a:ext cx="9720000" cy="5128236"/>
          </a:xfrm>
        </p:spPr>
        <p:txBody>
          <a:bodyPr/>
          <a:lstStyle>
            <a:lvl1pPr>
              <a:buFontTx/>
              <a:buNone/>
              <a:defRPr sz="1300">
                <a:latin typeface="Helvetica"/>
              </a:defRPr>
            </a:lvl1pPr>
            <a:lvl2pPr marL="580819" indent="-193606">
              <a:buFontTx/>
              <a:buNone/>
              <a:defRPr sz="1300">
                <a:latin typeface="Helvetica"/>
              </a:defRPr>
            </a:lvl2pPr>
            <a:lvl3pPr>
              <a:defRPr>
                <a:latin typeface="Helvetica"/>
              </a:defRPr>
            </a:lvl3pPr>
            <a:lvl4pPr>
              <a:defRPr>
                <a:latin typeface="Helvetica"/>
              </a:defRPr>
            </a:lvl4pPr>
            <a:lvl5pPr>
              <a:defRPr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142" y="933920"/>
            <a:ext cx="7992000" cy="515992"/>
          </a:xfrm>
        </p:spPr>
        <p:txBody>
          <a:bodyPr>
            <a:noAutofit/>
          </a:bodyPr>
          <a:lstStyle>
            <a:lvl1pPr algn="l">
              <a:defRPr sz="2500" b="1"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Shape 22">
            <a:extLst>
              <a:ext uri="{FF2B5EF4-FFF2-40B4-BE49-F238E27FC236}">
                <a16:creationId xmlns:a16="http://schemas.microsoft.com/office/drawing/2014/main" id="{9B0BDCD0-57A0-364C-A54C-195C2B9C66C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335389" y="6939915"/>
            <a:ext cx="7118163" cy="58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50" tIns="49775" rIns="99550" bIns="49775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GB" sz="8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This report is part of the project “101056988/SUPPLY” which has received funding from the European Union’s EU4Health Programme (2021-2027). The content of this report represents the views of the author only and is his/her sole responsibility; it can not be considered to reflect the views of the European Commission and/or the European Health and Digital Executive Agency (</a:t>
            </a:r>
            <a:r>
              <a:rPr lang="en-GB" sz="800" b="0" i="0" u="none" strike="noStrike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HaDEA</a:t>
            </a:r>
            <a:r>
              <a:rPr lang="en-GB" sz="8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) or any other body of the European Union. </a:t>
            </a:r>
            <a:br>
              <a:rPr lang="en-GB" sz="8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</a:br>
            <a:r>
              <a:rPr lang="en-GB" sz="800" b="0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The European Commission and the Agency do not accept any responsibility for use that may be made of the information it contains.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2" charset="0"/>
            </a:endParaRPr>
          </a:p>
        </p:txBody>
      </p:sp>
      <p:cxnSp>
        <p:nvCxnSpPr>
          <p:cNvPr id="5" name="Shape 23">
            <a:extLst>
              <a:ext uri="{FF2B5EF4-FFF2-40B4-BE49-F238E27FC236}">
                <a16:creationId xmlns:a16="http://schemas.microsoft.com/office/drawing/2014/main" id="{42DE574C-A9E2-D94C-85AE-7E526933A39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919112"/>
            <a:ext cx="10693400" cy="0"/>
          </a:xfrm>
          <a:prstGeom prst="straightConnector1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4F1F71AF-1527-1D99-EE99-BFE7B6D527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48" y="7038341"/>
            <a:ext cx="2946612" cy="34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23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8818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DA035-F4CF-284D-A3A1-DCB13C755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75015-59DC-5746-A252-5A1FE83BB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2CB14-5D2B-ED41-A35D-2B306B219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0B098-E463-3D4B-BFD0-B49B295261F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7328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764301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764301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C58DE1-AE9B-874F-B4C8-B6CB2EE2B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CAE291-CA0B-5E4C-93F5-C46E39F5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860378-D69E-7243-93AA-DA764B314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71988-2DDE-4247-9DA8-DFBFF0F6DFE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368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101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101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067C46B-DE9D-784B-BD8E-11A21F545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40D9522-FE40-8244-85AC-92E55943F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9FC25E-0357-DC48-A760-CF16B27B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1B96B-21DF-1045-B3B1-CADA47E242C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7379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01AB255-1F00-174D-8D40-AD94B20F1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0DC986-BC4E-7A4F-8C7E-F8653CDCF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BEFBB4D-042D-124C-B939-5726F74B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899FE-E8D5-8740-9026-8A47BDAE37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184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AA66836-FBF2-7047-82CB-68606BB0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A9FFD24-C007-5A4B-B14F-1C80817FB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1331B5F-38AA-CC47-A59C-9F51014AE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3F325-7B97-2B4A-B0DE-ED4B3BDE378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9841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4" y="301057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0" y="1582268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836E96C-5E4E-134C-9853-D53C2BF95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C17C8F-C7A1-4E48-9B1F-8B45C37E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A8A578-358F-A448-AB48-74A5E0ED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67015-39C4-3F4F-89FA-8054C54F9D6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2371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E638AF-555C-AA4B-8F91-4F70F003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685D50-9DC2-334F-B1E5-CF20EAA0C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1D114D-81B1-6648-AE7C-493B0E1F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04E10-2447-9A4B-9DFF-72418DC368F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9698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CB01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1760F1C-1A32-DA44-A02D-75B1E43633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C7ABDF7-706F-5341-89AC-6CA31DF85B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B2236-C4B8-774F-AC10-102E17E1C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57019-F904-304C-A12A-991D10150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65EA8-6717-8248-A0D2-3D0BD321C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FE0BA19-88D0-7F48-A496-69E6A7E9ECB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02" r:id="rId1"/>
    <p:sldLayoutId id="2147487303" r:id="rId2"/>
    <p:sldLayoutId id="2147487293" r:id="rId3"/>
    <p:sldLayoutId id="2147487294" r:id="rId4"/>
    <p:sldLayoutId id="2147487295" r:id="rId5"/>
    <p:sldLayoutId id="2147487296" r:id="rId6"/>
    <p:sldLayoutId id="2147487297" r:id="rId7"/>
    <p:sldLayoutId id="2147487298" r:id="rId8"/>
    <p:sldLayoutId id="2147487299" r:id="rId9"/>
    <p:sldLayoutId id="2147487300" r:id="rId10"/>
    <p:sldLayoutId id="2147487301" r:id="rId11"/>
    <p:sldLayoutId id="2147487304" r:id="rId12"/>
    <p:sldLayoutId id="2147487305" r:id="rId13"/>
    <p:sldLayoutId id="2147487306" r:id="rId14"/>
    <p:sldLayoutId id="2147487307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9784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9569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49353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99138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3063" indent="-373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3111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00" indent="-2476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488" indent="-2476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963" indent="-2476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97EC67C-F038-0F3B-C0AA-8A75526C2DB3}"/>
              </a:ext>
            </a:extLst>
          </p:cNvPr>
          <p:cNvSpPr/>
          <p:nvPr/>
        </p:nvSpPr>
        <p:spPr>
          <a:xfrm>
            <a:off x="0" y="2772519"/>
            <a:ext cx="10693400" cy="2232249"/>
          </a:xfrm>
          <a:prstGeom prst="rect">
            <a:avLst/>
          </a:prstGeom>
          <a:solidFill>
            <a:srgbClr val="FFC4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CDC02B03-1E3A-1E12-D026-DAAB3C8D5B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188" y="468263"/>
            <a:ext cx="2795021" cy="1872208"/>
          </a:xfrm>
          <a:prstGeom prst="rect">
            <a:avLst/>
          </a:prstGeom>
        </p:spPr>
      </p:pic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739F310-ED82-6490-00B8-11EC8BA7F2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643" y="5796855"/>
            <a:ext cx="3484110" cy="8640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0EF9FD5-9E34-FC18-D763-4292F6BB315D}"/>
              </a:ext>
            </a:extLst>
          </p:cNvPr>
          <p:cNvSpPr txBox="1"/>
          <p:nvPr/>
        </p:nvSpPr>
        <p:spPr>
          <a:xfrm>
            <a:off x="522164" y="6939743"/>
            <a:ext cx="98650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This report is part of the project “101056988/SUPPLY” which has received funding from the European Union’s EU4Health Programme (2021-2027). The content of this report represents the views of the author only and is his/her sole responsibility; it can not be considered to reflect the views of the European Commission and/or the European Health and Digital Executive Agency (</a:t>
            </a:r>
            <a:r>
              <a:rPr lang="en-GB" sz="900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HaDEA</a:t>
            </a:r>
            <a:r>
              <a:rPr lang="en-GB" sz="9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) or any other body of the European Union. The European Commission and the Agency do not accept any responsibility for use that may be made of the information it contains.</a:t>
            </a:r>
            <a:endParaRPr lang="en-US" sz="900" dirty="0">
              <a:latin typeface="Helvetica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12BEE8-849C-CE9F-CF9D-A28D9E507FB2}"/>
              </a:ext>
            </a:extLst>
          </p:cNvPr>
          <p:cNvSpPr txBox="1"/>
          <p:nvPr/>
        </p:nvSpPr>
        <p:spPr>
          <a:xfrm>
            <a:off x="1206238" y="316301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Document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6DD94A-BBF9-86FE-DF9A-8FFDA88E5AF9}"/>
              </a:ext>
            </a:extLst>
          </p:cNvPr>
          <p:cNvSpPr txBox="1"/>
          <p:nvPr/>
        </p:nvSpPr>
        <p:spPr>
          <a:xfrm>
            <a:off x="1206238" y="375869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Author 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AD00CC-E59F-EBB2-3F93-BCC1335C9421}"/>
              </a:ext>
            </a:extLst>
          </p:cNvPr>
          <p:cNvSpPr txBox="1"/>
          <p:nvPr/>
        </p:nvSpPr>
        <p:spPr>
          <a:xfrm>
            <a:off x="1206238" y="4258619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Helvetica" pitchFamily="2" charset="0"/>
              </a:rPr>
              <a:t>25</a:t>
            </a:r>
            <a:r>
              <a:rPr lang="en-US" sz="1400" baseline="30000" dirty="0">
                <a:latin typeface="Helvetica" pitchFamily="2" charset="0"/>
              </a:rPr>
              <a:t>th</a:t>
            </a:r>
            <a:r>
              <a:rPr lang="en-US" sz="1400" dirty="0">
                <a:latin typeface="Helvetica" pitchFamily="2" charset="0"/>
              </a:rPr>
              <a:t> December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7C702B-9B85-11E8-C914-6F21F85B0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42" y="1620394"/>
            <a:ext cx="9720000" cy="5006949"/>
          </a:xfrm>
        </p:spPr>
        <p:txBody>
          <a:bodyPr/>
          <a:lstStyle/>
          <a:p>
            <a:r>
              <a:rPr lang="en-US" dirty="0"/>
              <a:t>Content Area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7D973-E757-9BF6-745F-9170026AE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Page Title</a:t>
            </a:r>
          </a:p>
        </p:txBody>
      </p:sp>
    </p:spTree>
    <p:extLst>
      <p:ext uri="{BB962C8B-B14F-4D97-AF65-F5344CB8AC3E}">
        <p14:creationId xmlns:p14="http://schemas.microsoft.com/office/powerpoint/2010/main" val="195758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0DA087-7779-C84D-B921-4D201E113825}"/>
              </a:ext>
            </a:extLst>
          </p:cNvPr>
          <p:cNvSpPr/>
          <p:nvPr/>
        </p:nvSpPr>
        <p:spPr>
          <a:xfrm>
            <a:off x="5649913" y="2196455"/>
            <a:ext cx="5043487" cy="2159000"/>
          </a:xfrm>
          <a:prstGeom prst="rect">
            <a:avLst/>
          </a:prstGeom>
          <a:solidFill>
            <a:srgbClr val="FFC4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55926459-C4B3-6F47-87E6-37582BD4A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306" y="2998956"/>
            <a:ext cx="47053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000" b="1" dirty="0">
                <a:solidFill>
                  <a:srgbClr val="121A50"/>
                </a:solidFill>
                <a:latin typeface="Helvetica" pitchFamily="2" charset="0"/>
                <a:ea typeface="Helvetica" pitchFamily="2" charset="0"/>
                <a:cs typeface="Helvetica" pitchFamily="2" charset="0"/>
              </a:rPr>
              <a:t>Section Heading</a:t>
            </a:r>
            <a:endParaRPr lang="en-GB" altLang="en-US" sz="3000" dirty="0">
              <a:solidFill>
                <a:srgbClr val="121A50"/>
              </a:solidFill>
              <a:latin typeface="Helvetica" pitchFamily="2" charset="0"/>
              <a:ea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19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28397</TotalTime>
  <Words>118</Words>
  <Application>Microsoft Macintosh PowerPoint</Application>
  <PresentationFormat>Custom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Helvetica</vt:lpstr>
      <vt:lpstr>Office Theme</vt:lpstr>
      <vt:lpstr>PowerPoint Presentation</vt:lpstr>
      <vt:lpstr>Standard Page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Hutton-Penman</dc:creator>
  <cp:lastModifiedBy>Cameron Brechin</cp:lastModifiedBy>
  <cp:revision>573</cp:revision>
  <cp:lastPrinted>2020-07-03T11:43:49Z</cp:lastPrinted>
  <dcterms:created xsi:type="dcterms:W3CDTF">2015-12-23T13:00:17Z</dcterms:created>
  <dcterms:modified xsi:type="dcterms:W3CDTF">2022-11-16T10:14:26Z</dcterms:modified>
</cp:coreProperties>
</file>